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9"/>
  </p:notesMasterIdLst>
  <p:handoutMasterIdLst>
    <p:handoutMasterId r:id="rId20"/>
  </p:handoutMasterIdLst>
  <p:sldIdLst>
    <p:sldId id="265" r:id="rId5"/>
    <p:sldId id="303" r:id="rId6"/>
    <p:sldId id="305" r:id="rId7"/>
    <p:sldId id="277" r:id="rId8"/>
    <p:sldId id="291" r:id="rId9"/>
    <p:sldId id="281" r:id="rId10"/>
    <p:sldId id="284" r:id="rId11"/>
    <p:sldId id="292" r:id="rId12"/>
    <p:sldId id="309" r:id="rId13"/>
    <p:sldId id="306" r:id="rId14"/>
    <p:sldId id="307" r:id="rId15"/>
    <p:sldId id="308" r:id="rId16"/>
    <p:sldId id="302" r:id="rId17"/>
    <p:sldId id="287" r:id="rId18"/>
  </p:sldIdLst>
  <p:sldSz cx="9144000" cy="6858000" type="screen4x3"/>
  <p:notesSz cx="6669088" cy="987266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995" autoAdjust="0"/>
  </p:normalViewPr>
  <p:slideViewPr>
    <p:cSldViewPr>
      <p:cViewPr varScale="1">
        <p:scale>
          <a:sx n="60" d="100"/>
          <a:sy n="60" d="100"/>
        </p:scale>
        <p:origin x="16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4FFF8B-87A6-473C-8990-5960E622AF3D}" type="datetimeFigureOut">
              <a:rPr lang="nl-NL" smtClean="0"/>
              <a:t>25-10-2016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777607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EF203-43DA-43F2-B941-C7C4F48D1DC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554543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937A04-DEB3-4C55-BAEA-324F4DC33060}" type="datetimeFigureOut">
              <a:rPr lang="nl-NL" smtClean="0"/>
              <a:pPr/>
              <a:t>25-10-2016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6775" y="739775"/>
            <a:ext cx="4935538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689515"/>
            <a:ext cx="533527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377316"/>
            <a:ext cx="2889938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A3D587-00A0-4BF8-8E72-124992F7B496}" type="slidenum">
              <a:rPr lang="nl-NL" smtClean="0"/>
              <a:pPr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4982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FC51D0-3AA7-4BB1-A10F-B434DE6CD123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44037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3D587-00A0-4BF8-8E72-124992F7B496}" type="slidenum">
              <a:rPr lang="nl-NL" smtClean="0"/>
              <a:pPr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2618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3D587-00A0-4BF8-8E72-124992F7B496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2618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3D587-00A0-4BF8-8E72-124992F7B496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261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3D587-00A0-4BF8-8E72-124992F7B496}" type="slidenum">
              <a:rPr lang="nl-NL" smtClean="0"/>
              <a:pPr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2618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3D587-00A0-4BF8-8E72-124992F7B496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2618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3D587-00A0-4BF8-8E72-124992F7B496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550302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3D587-00A0-4BF8-8E72-124992F7B496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261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3D587-00A0-4BF8-8E72-124992F7B496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01232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3D587-00A0-4BF8-8E72-124992F7B496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2618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3D587-00A0-4BF8-8E72-124992F7B496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2618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3D587-00A0-4BF8-8E72-124992F7B496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2618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3D587-00A0-4BF8-8E72-124992F7B496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2618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A3D587-00A0-4BF8-8E72-124992F7B496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261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F7C59F7-A3B4-4A1A-AE7A-79F5E855CD47}" type="datetimeFigureOut">
              <a:rPr lang="nl-NL" smtClean="0"/>
              <a:pPr/>
              <a:t>25-10-2016</a:t>
            </a:fld>
            <a:endParaRPr lang="nl-NL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nl-NL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5F1773B-D26D-4D74-8585-91BF55AF6D3D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7C59F7-A3B4-4A1A-AE7A-79F5E855CD47}" type="datetimeFigureOut">
              <a:rPr lang="nl-NL" smtClean="0"/>
              <a:pPr/>
              <a:t>25-10-2016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F1773B-D26D-4D74-8585-91BF55AF6D3D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7C59F7-A3B4-4A1A-AE7A-79F5E855CD47}" type="datetimeFigureOut">
              <a:rPr lang="nl-NL" smtClean="0"/>
              <a:pPr/>
              <a:t>25-10-2016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F1773B-D26D-4D74-8585-91BF55AF6D3D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7C59F7-A3B4-4A1A-AE7A-79F5E855CD47}" type="datetimeFigureOut">
              <a:rPr lang="nl-NL" smtClean="0"/>
              <a:pPr/>
              <a:t>25-10-2016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F1773B-D26D-4D74-8585-91BF55AF6D3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7C59F7-A3B4-4A1A-AE7A-79F5E855CD47}" type="datetimeFigureOut">
              <a:rPr lang="nl-NL" smtClean="0"/>
              <a:pPr/>
              <a:t>25-10-2016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F1773B-D26D-4D74-8585-91BF55AF6D3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7C59F7-A3B4-4A1A-AE7A-79F5E855CD47}" type="datetimeFigureOut">
              <a:rPr lang="nl-NL" smtClean="0"/>
              <a:pPr/>
              <a:t>25-10-2016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F1773B-D26D-4D74-8585-91BF55AF6D3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7C59F7-A3B4-4A1A-AE7A-79F5E855CD47}" type="datetimeFigureOut">
              <a:rPr lang="nl-NL" smtClean="0"/>
              <a:pPr/>
              <a:t>25-10-2016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F1773B-D26D-4D74-8585-91BF55AF6D3D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7C59F7-A3B4-4A1A-AE7A-79F5E855CD47}" type="datetimeFigureOut">
              <a:rPr lang="nl-NL" smtClean="0"/>
              <a:pPr/>
              <a:t>25-10-2016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F1773B-D26D-4D74-8585-91BF55AF6D3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F7C59F7-A3B4-4A1A-AE7A-79F5E855CD47}" type="datetimeFigureOut">
              <a:rPr lang="nl-NL" smtClean="0"/>
              <a:pPr/>
              <a:t>25-10-2016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F1773B-D26D-4D74-8585-91BF55AF6D3D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9F7C59F7-A3B4-4A1A-AE7A-79F5E855CD47}" type="datetimeFigureOut">
              <a:rPr lang="nl-NL" smtClean="0"/>
              <a:pPr/>
              <a:t>25-10-2016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F1773B-D26D-4D74-8585-91BF55AF6D3D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F7C59F7-A3B4-4A1A-AE7A-79F5E855CD47}" type="datetimeFigureOut">
              <a:rPr lang="nl-NL" smtClean="0"/>
              <a:pPr/>
              <a:t>25-10-2016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5F1773B-D26D-4D74-8585-91BF55AF6D3D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F7C59F7-A3B4-4A1A-AE7A-79F5E855CD47}" type="datetimeFigureOut">
              <a:rPr lang="nl-NL" smtClean="0"/>
              <a:pPr/>
              <a:t>25-10-2016</a:t>
            </a:fld>
            <a:endParaRPr lang="nl-NL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nl-NL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5F1773B-D26D-4D74-8585-91BF55AF6D3D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ebquest.agriholland.nl/verkoopklaar/home.htm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webquest.agriholland.nl/inkoopafzet/home.html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nl/url?sa=t&amp;rct=j&amp;q=&amp;esrc=s&amp;frm=1&amp;source=web&amp;cd=3&amp;cad=rja&amp;uact=8&amp;ved=0CCwQFjAC&amp;url=http://www.abnamro.nl/nl/images/Generiek/PDFs/020_Zakelijk/02_Sectoren/Agrarisch/Boomkwekerij_-_Op_zoek_naar_de_markt.pdf&amp;ei=ppAuVNWcJYztaKmpgsAH&amp;usg=AFQjCNEO4SMeP_jU64hQoRVMHk1Gjfquaw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188640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nl-NL" dirty="0" smtClean="0"/>
              <a:t>Plantenteelt Lesdag </a:t>
            </a:r>
            <a:r>
              <a:rPr lang="nl-NL" dirty="0" smtClean="0"/>
              <a:t>4</a:t>
            </a:r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>
            <a:off x="7380312" y="6056582"/>
            <a:ext cx="176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R. </a:t>
            </a:r>
            <a:r>
              <a:rPr lang="nl-NL" dirty="0" err="1" smtClean="0"/>
              <a:t>Soesman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912" y="2676105"/>
            <a:ext cx="3686175" cy="150579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170857"/>
            <a:ext cx="8229600" cy="3836434"/>
          </a:xfrm>
        </p:spPr>
        <p:txBody>
          <a:bodyPr>
            <a:normAutofit/>
          </a:bodyPr>
          <a:lstStyle/>
          <a:p>
            <a:pPr marL="393192" lvl="1" indent="0">
              <a:buNone/>
            </a:pPr>
            <a:r>
              <a:rPr lang="nl-NL" dirty="0" smtClean="0"/>
              <a:t>Acties om verkoop te promoten</a:t>
            </a:r>
          </a:p>
          <a:p>
            <a:pPr marL="393192" lvl="1" indent="0">
              <a:buNone/>
            </a:pPr>
            <a:endParaRPr lang="nl-NL" dirty="0"/>
          </a:p>
          <a:p>
            <a:pPr marL="393192" lvl="1" indent="0">
              <a:buNone/>
            </a:pPr>
            <a:endParaRPr lang="nl-NL" b="1" dirty="0">
              <a:solidFill>
                <a:srgbClr val="C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</a:t>
            </a:r>
            <a:r>
              <a:rPr lang="nl-NL" dirty="0" smtClean="0"/>
              <a:t>es </a:t>
            </a:r>
            <a:r>
              <a:rPr lang="nl-NL" dirty="0" smtClean="0"/>
              <a:t>4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0386" y="391498"/>
            <a:ext cx="3683000" cy="150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016" y="834750"/>
            <a:ext cx="63912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751" y="2492896"/>
            <a:ext cx="3024267" cy="4036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13" y="2852936"/>
            <a:ext cx="223837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27628"/>
            <a:ext cx="2879204" cy="348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59461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170857"/>
            <a:ext cx="8229600" cy="3836434"/>
          </a:xfrm>
        </p:spPr>
        <p:txBody>
          <a:bodyPr>
            <a:normAutofit/>
          </a:bodyPr>
          <a:lstStyle/>
          <a:p>
            <a:pPr marL="393192" lvl="1" indent="0">
              <a:buNone/>
            </a:pPr>
            <a:r>
              <a:rPr lang="nl-NL" dirty="0" smtClean="0"/>
              <a:t>Promotieactiviteiten om je product te promoten</a:t>
            </a:r>
          </a:p>
          <a:p>
            <a:pPr marL="393192" lvl="1" indent="0">
              <a:buNone/>
            </a:pPr>
            <a:endParaRPr lang="nl-NL" dirty="0"/>
          </a:p>
          <a:p>
            <a:pPr marL="393192" lvl="1" indent="0">
              <a:buNone/>
            </a:pPr>
            <a:endParaRPr lang="nl-NL" b="1" dirty="0">
              <a:solidFill>
                <a:srgbClr val="C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</a:t>
            </a:r>
            <a:r>
              <a:rPr lang="nl-NL" dirty="0" smtClean="0"/>
              <a:t>es </a:t>
            </a:r>
            <a:r>
              <a:rPr lang="nl-NL" dirty="0" smtClean="0"/>
              <a:t>4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0386" y="391498"/>
            <a:ext cx="3683000" cy="150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9" y="2877553"/>
            <a:ext cx="5876266" cy="2838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715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170857"/>
            <a:ext cx="8229600" cy="3836434"/>
          </a:xfrm>
        </p:spPr>
        <p:txBody>
          <a:bodyPr>
            <a:normAutofit/>
          </a:bodyPr>
          <a:lstStyle/>
          <a:p>
            <a:pPr marL="393192" lvl="1" indent="0">
              <a:buNone/>
            </a:pPr>
            <a:r>
              <a:rPr lang="nl-NL" dirty="0" smtClean="0"/>
              <a:t>Marketing via internet</a:t>
            </a:r>
          </a:p>
          <a:p>
            <a:pPr marL="393192" lvl="1" indent="0">
              <a:buNone/>
            </a:pPr>
            <a:endParaRPr lang="nl-NL" dirty="0"/>
          </a:p>
          <a:p>
            <a:pPr marL="393192" lvl="1" indent="0">
              <a:buNone/>
            </a:pPr>
            <a:endParaRPr lang="nl-NL" b="1" dirty="0">
              <a:solidFill>
                <a:srgbClr val="C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</a:t>
            </a:r>
            <a:r>
              <a:rPr lang="nl-NL" dirty="0" smtClean="0"/>
              <a:t>es </a:t>
            </a:r>
            <a:r>
              <a:rPr lang="nl-NL" dirty="0" smtClean="0"/>
              <a:t>4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0386" y="391498"/>
            <a:ext cx="3683000" cy="150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852936"/>
            <a:ext cx="5690938" cy="2845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62613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93192" lvl="1" indent="0">
              <a:buNone/>
            </a:pPr>
            <a:endParaRPr lang="nl-NL" b="1" dirty="0">
              <a:solidFill>
                <a:srgbClr val="C00000"/>
              </a:solidFill>
            </a:endParaRPr>
          </a:p>
          <a:p>
            <a:pPr marL="393192" lvl="1" indent="0">
              <a:buNone/>
            </a:pPr>
            <a:endParaRPr lang="nl-NL" dirty="0" smtClean="0"/>
          </a:p>
          <a:p>
            <a:pPr marL="393192" lvl="1" indent="0">
              <a:buNone/>
            </a:pPr>
            <a:endParaRPr lang="nl-NL" dirty="0" smtClean="0"/>
          </a:p>
          <a:p>
            <a:pPr lvl="1">
              <a:buFont typeface="Arial" charset="0"/>
              <a:buChar char="•"/>
            </a:pPr>
            <a:endParaRPr lang="nl-NL" dirty="0" smtClean="0"/>
          </a:p>
          <a:p>
            <a:pPr marL="393192" lvl="1" indent="0">
              <a:buNone/>
            </a:pPr>
            <a:r>
              <a:rPr lang="nl-NL" dirty="0" smtClean="0"/>
              <a:t>Opdracht vandaag:</a:t>
            </a:r>
          </a:p>
          <a:p>
            <a:pPr marL="393192" lvl="1" indent="0">
              <a:buNone/>
            </a:pPr>
            <a:r>
              <a:rPr lang="nl-NL" dirty="0" smtClean="0"/>
              <a:t>Niveau 2: Opdracht </a:t>
            </a:r>
            <a:r>
              <a:rPr lang="nl-NL" dirty="0" smtClean="0"/>
              <a:t>7 en 8</a:t>
            </a:r>
            <a:r>
              <a:rPr lang="nl-NL" dirty="0" smtClean="0"/>
              <a:t> </a:t>
            </a:r>
            <a:r>
              <a:rPr lang="nl-NL" dirty="0" smtClean="0"/>
              <a:t>van webquest </a:t>
            </a:r>
            <a:r>
              <a:rPr lang="nl-NL" dirty="0" smtClean="0">
                <a:hlinkClick r:id="rId3"/>
              </a:rPr>
              <a:t>verkoopklaar maken.</a:t>
            </a:r>
            <a:endParaRPr lang="nl-NL" dirty="0" smtClean="0"/>
          </a:p>
          <a:p>
            <a:pPr marL="393192" lvl="1" indent="0">
              <a:buNone/>
            </a:pPr>
            <a:endParaRPr lang="nl-NL" dirty="0" smtClean="0"/>
          </a:p>
          <a:p>
            <a:pPr marL="393192" lvl="1" indent="0">
              <a:buNone/>
            </a:pPr>
            <a:r>
              <a:rPr lang="nl-NL" dirty="0" smtClean="0"/>
              <a:t>Niveau 3 &amp; 4: Opdracht 4 t/m 6 </a:t>
            </a:r>
            <a:r>
              <a:rPr lang="nl-NL" dirty="0" smtClean="0">
                <a:hlinkClick r:id="rId4"/>
              </a:rPr>
              <a:t>Webquest Inkoop en afzet</a:t>
            </a:r>
            <a:endParaRPr lang="nl-NL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</a:t>
            </a:r>
            <a:r>
              <a:rPr lang="nl-NL" dirty="0" smtClean="0"/>
              <a:t>es </a:t>
            </a:r>
            <a:r>
              <a:rPr lang="nl-NL" dirty="0" smtClean="0"/>
              <a:t>4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0386" y="391498"/>
            <a:ext cx="3683000" cy="150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4575087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93192" lvl="1" indent="0">
              <a:buNone/>
            </a:pPr>
            <a:endParaRPr lang="nl-NL" b="1" dirty="0">
              <a:solidFill>
                <a:srgbClr val="C00000"/>
              </a:solidFill>
            </a:endParaRPr>
          </a:p>
          <a:p>
            <a:pPr marL="393192" lvl="1" indent="0">
              <a:buNone/>
            </a:pPr>
            <a:endParaRPr lang="nl-NL" dirty="0" smtClean="0"/>
          </a:p>
          <a:p>
            <a:pPr marL="393192" lvl="1" indent="0">
              <a:buNone/>
            </a:pPr>
            <a:endParaRPr lang="nl-NL" dirty="0" smtClean="0"/>
          </a:p>
          <a:p>
            <a:pPr marL="393192" lvl="1" indent="0">
              <a:buNone/>
            </a:pPr>
            <a:r>
              <a:rPr lang="nl-NL" dirty="0" smtClean="0"/>
              <a:t>Evaluatie/reflectie: Informatie verzamelen</a:t>
            </a:r>
          </a:p>
          <a:p>
            <a:pPr marL="393192" lvl="1" indent="0">
              <a:buNone/>
            </a:pPr>
            <a:endParaRPr lang="nl-NL" dirty="0" smtClean="0"/>
          </a:p>
          <a:p>
            <a:pPr marL="393192" lvl="1" indent="0">
              <a:buNone/>
            </a:pPr>
            <a:r>
              <a:rPr lang="nl-NL" dirty="0" smtClean="0"/>
              <a:t>Wat ging er goed en kan de volgende keer beter?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</a:t>
            </a:r>
            <a:r>
              <a:rPr lang="nl-NL" dirty="0" smtClean="0"/>
              <a:t>es </a:t>
            </a:r>
            <a:r>
              <a:rPr lang="nl-NL" dirty="0" smtClean="0"/>
              <a:t>4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0386" y="391498"/>
            <a:ext cx="3683000" cy="150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221088"/>
            <a:ext cx="3200400" cy="2073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38918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844824"/>
            <a:ext cx="6336704" cy="2664296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nl-NL" b="1" dirty="0" smtClean="0"/>
              <a:t>Terugblik………</a:t>
            </a:r>
          </a:p>
          <a:p>
            <a:pPr marL="109728" indent="0">
              <a:buNone/>
            </a:pPr>
            <a:r>
              <a:rPr lang="nl-NL" sz="2800" dirty="0" smtClean="0"/>
              <a:t>Wat hebben we de vorige keer in de theorie gedaan?</a:t>
            </a:r>
          </a:p>
          <a:p>
            <a:pPr marL="109728" indent="0">
              <a:buNone/>
            </a:pPr>
            <a:endParaRPr lang="nl-NL" sz="2800" dirty="0"/>
          </a:p>
          <a:p>
            <a:pPr marL="109728" indent="0">
              <a:buNone/>
            </a:pPr>
            <a:r>
              <a:rPr lang="nl-NL" sz="2800" dirty="0" smtClean="0"/>
              <a:t>Wat deden we in de praktijk?</a:t>
            </a:r>
          </a:p>
          <a:p>
            <a:pPr marL="109728" indent="0">
              <a:buNone/>
            </a:pPr>
            <a:endParaRPr lang="nl-NL" sz="2800" b="1" dirty="0"/>
          </a:p>
          <a:p>
            <a:pPr marL="109728" indent="0">
              <a:buNone/>
            </a:pPr>
            <a:endParaRPr lang="nl-NL" sz="2800" b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080" y="439052"/>
            <a:ext cx="3683000" cy="150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9" y="3530374"/>
            <a:ext cx="2890912" cy="289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94506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93192" lvl="1" indent="0">
              <a:buNone/>
            </a:pPr>
            <a:endParaRPr lang="nl-NL" b="1" dirty="0">
              <a:solidFill>
                <a:srgbClr val="C00000"/>
              </a:solidFill>
            </a:endParaRPr>
          </a:p>
          <a:p>
            <a:pPr marL="393192" lvl="1" indent="0">
              <a:buNone/>
            </a:pPr>
            <a:endParaRPr lang="nl-NL" dirty="0" smtClean="0"/>
          </a:p>
          <a:p>
            <a:pPr marL="393192" lvl="1" indent="0">
              <a:buNone/>
            </a:pPr>
            <a:r>
              <a:rPr lang="nl-NL" dirty="0" smtClean="0"/>
              <a:t>Wat hebben we in de afgelopen 4 lessen gedaan?</a:t>
            </a:r>
          </a:p>
          <a:p>
            <a:pPr marL="393192" lvl="1" indent="0">
              <a:buNone/>
            </a:pPr>
            <a:endParaRPr lang="nl-NL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5194920" cy="1210146"/>
          </a:xfrm>
        </p:spPr>
        <p:txBody>
          <a:bodyPr>
            <a:normAutofit/>
          </a:bodyPr>
          <a:lstStyle/>
          <a:p>
            <a:r>
              <a:rPr lang="nl-NL" sz="3200" dirty="0" smtClean="0"/>
              <a:t>Terugblik </a:t>
            </a:r>
            <a:endParaRPr lang="nl-NL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0386" y="391498"/>
            <a:ext cx="3683000" cy="150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63" y="1507453"/>
            <a:ext cx="7840663" cy="622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26551"/>
            <a:ext cx="9802813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2349500"/>
            <a:ext cx="6029325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42" y="113625"/>
            <a:ext cx="9144000" cy="6767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38" y="2779713"/>
            <a:ext cx="4249737" cy="129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7" y="4506913"/>
            <a:ext cx="7615237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57" y="709613"/>
            <a:ext cx="7175500" cy="163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446" y="816768"/>
            <a:ext cx="8280920" cy="6608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063" y="2736850"/>
            <a:ext cx="3316287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4299744"/>
            <a:ext cx="213995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593725"/>
            <a:ext cx="6919913" cy="567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41" y="57522"/>
            <a:ext cx="91440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751" y="202813"/>
            <a:ext cx="5091113" cy="602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1481138"/>
            <a:ext cx="4286250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500" y="350846"/>
            <a:ext cx="2932113" cy="390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172" y="3020339"/>
            <a:ext cx="4081616" cy="1876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254" y="113625"/>
            <a:ext cx="5966098" cy="6911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12068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378491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nl-NL" dirty="0" smtClean="0"/>
          </a:p>
          <a:p>
            <a:pPr marL="109728" indent="0">
              <a:buNone/>
            </a:pPr>
            <a:endParaRPr lang="nl-NL" dirty="0"/>
          </a:p>
          <a:p>
            <a:pPr marL="109728" indent="0">
              <a:buNone/>
            </a:pPr>
            <a:endParaRPr lang="nl-NL" dirty="0" smtClean="0"/>
          </a:p>
          <a:p>
            <a:pPr marL="109728" indent="0">
              <a:buNone/>
            </a:pPr>
            <a:r>
              <a:rPr lang="nl-NL" sz="8800" dirty="0" smtClean="0"/>
              <a:t>      Les </a:t>
            </a:r>
            <a:r>
              <a:rPr lang="nl-NL" sz="8800" dirty="0" smtClean="0"/>
              <a:t>4</a:t>
            </a:r>
            <a:endParaRPr lang="nl-NL" sz="8800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080" y="439052"/>
            <a:ext cx="3683000" cy="150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20743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93192" lvl="1" indent="0">
              <a:buNone/>
            </a:pPr>
            <a:endParaRPr lang="nl-NL" b="1" dirty="0">
              <a:solidFill>
                <a:srgbClr val="C00000"/>
              </a:solidFill>
            </a:endParaRPr>
          </a:p>
          <a:p>
            <a:pPr marL="393192" lvl="1" indent="0">
              <a:buNone/>
            </a:pPr>
            <a:endParaRPr lang="nl-NL" dirty="0" smtClean="0"/>
          </a:p>
          <a:p>
            <a:pPr marL="393192" lvl="1" indent="0">
              <a:buNone/>
            </a:pPr>
            <a:endParaRPr lang="nl-NL" dirty="0" smtClean="0"/>
          </a:p>
          <a:p>
            <a:pPr marL="393192" lvl="1" indent="0">
              <a:buNone/>
            </a:pPr>
            <a:r>
              <a:rPr lang="nl-NL" dirty="0" smtClean="0"/>
              <a:t>Aftrap: Informatie verzamelen 2</a:t>
            </a:r>
          </a:p>
          <a:p>
            <a:pPr marL="393192" lvl="1" indent="0">
              <a:buNone/>
            </a:pPr>
            <a:endParaRPr lang="nl-NL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0386" y="391498"/>
            <a:ext cx="3683000" cy="150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863" y="3789040"/>
            <a:ext cx="6516687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8485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93192" lvl="1" indent="0">
              <a:buNone/>
            </a:pPr>
            <a:endParaRPr lang="nl-NL" b="1" dirty="0">
              <a:solidFill>
                <a:srgbClr val="C00000"/>
              </a:solidFill>
            </a:endParaRPr>
          </a:p>
          <a:p>
            <a:pPr marL="393192" lvl="1" indent="0">
              <a:buNone/>
            </a:pPr>
            <a:endParaRPr lang="nl-NL" dirty="0" smtClean="0"/>
          </a:p>
          <a:p>
            <a:pPr marL="393192" lvl="1" indent="0">
              <a:buNone/>
            </a:pPr>
            <a:endParaRPr lang="nl-NL" dirty="0" smtClean="0"/>
          </a:p>
          <a:p>
            <a:pPr marL="393192" lvl="1" indent="0">
              <a:buNone/>
            </a:pPr>
            <a:r>
              <a:rPr lang="nl-NL" b="1" dirty="0" smtClean="0"/>
              <a:t>Voorkennis: </a:t>
            </a:r>
          </a:p>
          <a:p>
            <a:pPr marL="393192" lvl="1" indent="0">
              <a:buNone/>
            </a:pPr>
            <a:r>
              <a:rPr lang="nl-NL" dirty="0" smtClean="0"/>
              <a:t>Na deze les kun je;</a:t>
            </a:r>
          </a:p>
          <a:p>
            <a:pPr lvl="1">
              <a:buFont typeface="Arial" charset="0"/>
              <a:buChar char="•"/>
            </a:pPr>
            <a:r>
              <a:rPr lang="nl-NL" dirty="0" smtClean="0"/>
              <a:t>Het </a:t>
            </a:r>
            <a:r>
              <a:rPr lang="nl-NL" dirty="0"/>
              <a:t>verschil aangeven tussen schaalvergroting en specialisatie in de boomteelt</a:t>
            </a:r>
          </a:p>
          <a:p>
            <a:pPr lvl="1">
              <a:buFont typeface="Arial" charset="0"/>
              <a:buChar char="•"/>
            </a:pPr>
            <a:r>
              <a:rPr lang="nl-NL" dirty="0" smtClean="0"/>
              <a:t>Acties </a:t>
            </a:r>
            <a:r>
              <a:rPr lang="nl-NL" dirty="0"/>
              <a:t>aangeven om de verkoop te vergroten</a:t>
            </a:r>
          </a:p>
          <a:p>
            <a:pPr lvl="1">
              <a:buFont typeface="Arial" charset="0"/>
              <a:buChar char="•"/>
            </a:pPr>
            <a:r>
              <a:rPr lang="nl-NL" dirty="0" smtClean="0"/>
              <a:t>Promotieactiviteiten </a:t>
            </a:r>
            <a:r>
              <a:rPr lang="nl-NL" dirty="0"/>
              <a:t>aangeven voor je product</a:t>
            </a:r>
          </a:p>
          <a:p>
            <a:pPr lvl="1">
              <a:buFont typeface="Arial" charset="0"/>
              <a:buChar char="•"/>
            </a:pPr>
            <a:r>
              <a:rPr lang="nl-NL" dirty="0" smtClean="0"/>
              <a:t>Uitleggen </a:t>
            </a:r>
            <a:r>
              <a:rPr lang="nl-NL" dirty="0"/>
              <a:t>hoe marketing via internet gaat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</a:t>
            </a:r>
            <a:r>
              <a:rPr lang="nl-NL" dirty="0" smtClean="0"/>
              <a:t>es </a:t>
            </a:r>
            <a:r>
              <a:rPr lang="nl-NL" dirty="0" smtClean="0"/>
              <a:t>4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0386" y="391498"/>
            <a:ext cx="3683000" cy="150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888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93192" lvl="1" indent="0">
              <a:buNone/>
            </a:pPr>
            <a:endParaRPr lang="nl-NL" b="1" dirty="0">
              <a:solidFill>
                <a:srgbClr val="C00000"/>
              </a:solidFill>
            </a:endParaRPr>
          </a:p>
          <a:p>
            <a:pPr marL="393192" lvl="1" indent="0">
              <a:buNone/>
            </a:pPr>
            <a:endParaRPr lang="nl-NL" dirty="0" smtClean="0"/>
          </a:p>
          <a:p>
            <a:pPr marL="393192" lvl="1" indent="0">
              <a:buNone/>
            </a:pPr>
            <a:endParaRPr lang="nl-NL" dirty="0" smtClean="0"/>
          </a:p>
          <a:p>
            <a:pPr marL="393192" lvl="1" indent="0">
              <a:buNone/>
            </a:pPr>
            <a:r>
              <a:rPr lang="nl-NL" dirty="0" smtClean="0"/>
              <a:t>Theorie</a:t>
            </a:r>
          </a:p>
          <a:p>
            <a:pPr marL="393192" lvl="1" indent="0">
              <a:buNone/>
            </a:pPr>
            <a:endParaRPr lang="nl-NL" dirty="0"/>
          </a:p>
          <a:p>
            <a:pPr marL="393192" lvl="1" indent="0">
              <a:buNone/>
            </a:pPr>
            <a:endParaRPr lang="nl-NL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</a:t>
            </a:r>
            <a:r>
              <a:rPr lang="nl-NL" dirty="0" smtClean="0"/>
              <a:t>es </a:t>
            </a:r>
            <a:r>
              <a:rPr lang="nl-NL" dirty="0" smtClean="0"/>
              <a:t>4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0386" y="391498"/>
            <a:ext cx="3683000" cy="150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92669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170857"/>
            <a:ext cx="8229600" cy="3836434"/>
          </a:xfrm>
        </p:spPr>
        <p:txBody>
          <a:bodyPr>
            <a:normAutofit/>
          </a:bodyPr>
          <a:lstStyle/>
          <a:p>
            <a:pPr marL="393192" lvl="1" indent="0">
              <a:buNone/>
            </a:pPr>
            <a:r>
              <a:rPr lang="nl-NL" dirty="0" smtClean="0"/>
              <a:t>Schaalvergroting </a:t>
            </a:r>
            <a:r>
              <a:rPr lang="nl-NL" dirty="0"/>
              <a:t>en </a:t>
            </a:r>
            <a:r>
              <a:rPr lang="nl-NL" dirty="0" smtClean="0"/>
              <a:t>specialisatie</a:t>
            </a:r>
          </a:p>
          <a:p>
            <a:pPr marL="393192" lvl="1" indent="0">
              <a:buNone/>
            </a:pPr>
            <a:endParaRPr lang="nl-NL" dirty="0"/>
          </a:p>
          <a:p>
            <a:pPr marL="393192" lvl="1" indent="0">
              <a:buNone/>
            </a:pPr>
            <a:r>
              <a:rPr lang="nl-NL" dirty="0" smtClean="0">
                <a:hlinkClick r:id="rId3"/>
              </a:rPr>
              <a:t>ABN AMRO </a:t>
            </a:r>
            <a:endParaRPr lang="nl-NL" dirty="0"/>
          </a:p>
          <a:p>
            <a:pPr marL="393192" lvl="1" indent="0">
              <a:buNone/>
            </a:pPr>
            <a:endParaRPr lang="nl-NL" b="1" dirty="0">
              <a:solidFill>
                <a:srgbClr val="C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</a:t>
            </a:r>
            <a:r>
              <a:rPr lang="nl-NL" dirty="0" smtClean="0"/>
              <a:t>es </a:t>
            </a:r>
            <a:r>
              <a:rPr lang="nl-NL" dirty="0" smtClean="0"/>
              <a:t>4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0386" y="391498"/>
            <a:ext cx="3683000" cy="150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924944"/>
            <a:ext cx="3291915" cy="216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31778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170857"/>
            <a:ext cx="8229600" cy="3836434"/>
          </a:xfrm>
        </p:spPr>
        <p:txBody>
          <a:bodyPr>
            <a:normAutofit/>
          </a:bodyPr>
          <a:lstStyle/>
          <a:p>
            <a:pPr marL="393192" lvl="1" indent="0">
              <a:buNone/>
            </a:pPr>
            <a:endParaRPr lang="nl-NL" dirty="0"/>
          </a:p>
          <a:p>
            <a:pPr marL="393192" lvl="1" indent="0">
              <a:buNone/>
            </a:pPr>
            <a:endParaRPr lang="nl-NL" b="1" dirty="0">
              <a:solidFill>
                <a:srgbClr val="C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</a:t>
            </a:r>
            <a:r>
              <a:rPr lang="nl-NL" dirty="0" smtClean="0"/>
              <a:t>es </a:t>
            </a:r>
            <a:r>
              <a:rPr lang="nl-NL" dirty="0" smtClean="0"/>
              <a:t>4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0386" y="391498"/>
            <a:ext cx="3683000" cy="1504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170857"/>
            <a:ext cx="6819297" cy="4542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17805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C2E150DD3FF547BFFD7598BE20C2A0" ma:contentTypeVersion="0" ma:contentTypeDescription="Een nieuw document maken." ma:contentTypeScope="" ma:versionID="e7a8bd995f49ae6cce78fb7f38a28d3a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073da0342c567f274c68f93872d94ad6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7ADA3C-3FCE-4588-AB17-B63F39DA50B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4736550-01CC-4BEC-BE74-4C3FBB5F238C}">
  <ds:schemaRefs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B0A654B-8E30-444E-A752-3718BC9363B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1371</TotalTime>
  <Words>176</Words>
  <Application>Microsoft Office PowerPoint</Application>
  <PresentationFormat>Diavoorstelling (4:3)</PresentationFormat>
  <Paragraphs>74</Paragraphs>
  <Slides>14</Slides>
  <Notes>14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1" baseType="lpstr">
      <vt:lpstr>Arial</vt:lpstr>
      <vt:lpstr>Calibri</vt:lpstr>
      <vt:lpstr>Lucida Sans Unicode</vt:lpstr>
      <vt:lpstr>Verdana</vt:lpstr>
      <vt:lpstr>Wingdings 2</vt:lpstr>
      <vt:lpstr>Wingdings 3</vt:lpstr>
      <vt:lpstr>Concourse</vt:lpstr>
      <vt:lpstr>Plantenteelt Lesdag 4</vt:lpstr>
      <vt:lpstr>PowerPoint-presentatie</vt:lpstr>
      <vt:lpstr>Terugblik </vt:lpstr>
      <vt:lpstr>PowerPoint-presentatie</vt:lpstr>
      <vt:lpstr>PowerPoint-presentatie</vt:lpstr>
      <vt:lpstr>Les 4</vt:lpstr>
      <vt:lpstr>Les 4</vt:lpstr>
      <vt:lpstr>Les 4</vt:lpstr>
      <vt:lpstr>Les 4</vt:lpstr>
      <vt:lpstr>Les 4</vt:lpstr>
      <vt:lpstr>Les 4</vt:lpstr>
      <vt:lpstr>Les 4</vt:lpstr>
      <vt:lpstr>Les 4</vt:lpstr>
      <vt:lpstr>Les 4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Start Teelt 5-12-2013</dc:title>
  <dc:creator>Mathijs</dc:creator>
  <cp:lastModifiedBy>Robert Soesman</cp:lastModifiedBy>
  <cp:revision>199</cp:revision>
  <cp:lastPrinted>2014-09-23T11:59:31Z</cp:lastPrinted>
  <dcterms:created xsi:type="dcterms:W3CDTF">2013-12-03T16:07:15Z</dcterms:created>
  <dcterms:modified xsi:type="dcterms:W3CDTF">2016-10-25T09:52:37Z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MyDocuments">
    <vt:bool>true</vt:bool>
  </property>
  <property fmtid="{D5CDD505-2E9C-101B-9397-08002B2CF9AE}" pid="3" name="ContentTypeId">
    <vt:lpwstr>0x01010030C2E150DD3FF547BFFD7598BE20C2A0</vt:lpwstr>
  </property>
</Properties>
</file>